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2" r:id="rId2"/>
    <p:sldId id="256" r:id="rId3"/>
    <p:sldId id="293" r:id="rId4"/>
    <p:sldId id="294" r:id="rId5"/>
    <p:sldId id="257" r:id="rId6"/>
    <p:sldId id="259" r:id="rId7"/>
    <p:sldId id="258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8" r:id="rId37"/>
    <p:sldId id="295" r:id="rId38"/>
    <p:sldId id="297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4" autoAdjust="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15300-863A-4636-ADCE-380FEC4997DD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A29A-7BD7-4417-A946-4CBEDC8BF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A29A-7BD7-4417-A946-4CBEDC8BFB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6E3C72-A4CC-4BF6-AC7A-C63563C73C4A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00EB4D-ACC3-4B72-9960-3F89CC8A1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81000"/>
            <a:ext cx="6172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Book Antiqua" panose="02040602050305030304" pitchFamily="18" charset="0"/>
              </a:rPr>
              <a:t>RUNGTA COLLEGE OF DENTAL SCIENCES &amp; RESEARCH </a:t>
            </a: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3200400"/>
            <a:ext cx="6172200" cy="119332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BACTERIAL INFEACTIONS OF ORAL CAVITY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874520" cy="2114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0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TITLE OF THE TOPIC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DEPARTMENT OF ORAL PATHOLOGY &amp; MICROBIOLOGY  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3058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1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229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3058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2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6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2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shot_20220708-094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229599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6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2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2296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BACTERIAL INFECTIONS OF ORAL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36576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GUIDED BY –</a:t>
            </a:r>
          </a:p>
          <a:p>
            <a:r>
              <a:rPr lang="en-US" sz="2000" dirty="0" smtClean="0"/>
              <a:t>DR. SIDDHARTH PUNDIR DR. SUDHANSHU DIXIT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305799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1999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7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3058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7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7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3058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7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2296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7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82296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7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2296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7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2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228601" y="1450501"/>
          <a:ext cx="7750628" cy="441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699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LEPROSY</a:t>
                      </a:r>
                    </a:p>
                    <a:p>
                      <a:r>
                        <a:rPr lang="en-US" dirty="0" smtClean="0"/>
                        <a:t>ACTINONYCOSIS</a:t>
                      </a:r>
                    </a:p>
                    <a:p>
                      <a:r>
                        <a:rPr lang="en-US" dirty="0" smtClean="0"/>
                        <a:t>SYPHILLIS</a:t>
                      </a:r>
                    </a:p>
                    <a:p>
                      <a:r>
                        <a:rPr lang="en-US" dirty="0" smtClean="0"/>
                        <a:t>GONORRHOEA</a:t>
                      </a:r>
                    </a:p>
                    <a:p>
                      <a:r>
                        <a:rPr lang="en-US" dirty="0" smtClean="0"/>
                        <a:t>TUBERCULOSIS</a:t>
                      </a:r>
                    </a:p>
                    <a:p>
                      <a:r>
                        <a:rPr lang="en-US" dirty="0" smtClean="0"/>
                        <a:t>CAT-SCRATCH DISEASE</a:t>
                      </a:r>
                    </a:p>
                    <a:p>
                      <a:r>
                        <a:rPr lang="en-US" dirty="0" smtClean="0"/>
                        <a:t>SCARLET FEVER</a:t>
                      </a:r>
                    </a:p>
                    <a:p>
                      <a:r>
                        <a:rPr lang="en-US" dirty="0" smtClean="0"/>
                        <a:t>TETANUS</a:t>
                      </a:r>
                    </a:p>
                    <a:p>
                      <a:r>
                        <a:rPr lang="en-US" dirty="0" smtClean="0"/>
                        <a:t>NOMA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 MUST KNOW </a:t>
                      </a:r>
                    </a:p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MUST KNOW </a:t>
                      </a:r>
                    </a:p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139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8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3058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8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0"/>
            <a:ext cx="8001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8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2296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8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3058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8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83058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8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0"/>
            <a:ext cx="81534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with oral mucosal infection frequently present with symptoms of  pain ,inflammation and </a:t>
            </a:r>
            <a:r>
              <a:rPr lang="en-US" dirty="0" err="1" smtClean="0"/>
              <a:t>odynophagia</a:t>
            </a:r>
            <a:r>
              <a:rPr lang="en-US" dirty="0" smtClean="0"/>
              <a:t> to the emergency department </a:t>
            </a:r>
          </a:p>
          <a:p>
            <a:r>
              <a:rPr lang="en-US" dirty="0" smtClean="0"/>
              <a:t>Oral manifestations </a:t>
            </a:r>
            <a:r>
              <a:rPr lang="en-US" smtClean="0"/>
              <a:t>of bacterial </a:t>
            </a:r>
            <a:r>
              <a:rPr lang="en-US" dirty="0" smtClean="0"/>
              <a:t>infections are common and most importantly ,they tend to be one of their first clinical signs 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47800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TYPES OF LEPROSY</a:t>
            </a:r>
          </a:p>
          <a:p>
            <a:r>
              <a:rPr lang="en-US" dirty="0" smtClean="0"/>
              <a:t>DESCRIBE ABOUT ACTINOMYCOSIS</a:t>
            </a:r>
          </a:p>
          <a:p>
            <a:r>
              <a:rPr lang="en-US" dirty="0" smtClean="0"/>
              <a:t>HUTCHINSON’S  TRIAD</a:t>
            </a:r>
          </a:p>
          <a:p>
            <a:r>
              <a:rPr lang="en-US" dirty="0" smtClean="0"/>
              <a:t>ORAL MENIFESTATIONS OF GONORRHOEA</a:t>
            </a:r>
          </a:p>
          <a:p>
            <a:r>
              <a:rPr lang="en-US" dirty="0" smtClean="0"/>
              <a:t>TREATMENT OF TUBERCULOSIS</a:t>
            </a:r>
          </a:p>
          <a:p>
            <a:r>
              <a:rPr lang="en-US" dirty="0" smtClean="0"/>
              <a:t>ORAL MANIFESTATIONS OF SCARLET FEVER</a:t>
            </a:r>
          </a:p>
          <a:p>
            <a:r>
              <a:rPr lang="en-US" dirty="0" smtClean="0"/>
              <a:t>DEFINE NOMA</a:t>
            </a:r>
          </a:p>
          <a:p>
            <a:r>
              <a:rPr lang="en-US" dirty="0" smtClean="0"/>
              <a:t>PATHOGENESIS OF TETANUS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SHAFER’S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LUCAS</a:t>
            </a:r>
          </a:p>
          <a:p>
            <a:r>
              <a:rPr lang="en-US" dirty="0" smtClean="0"/>
              <a:t>NEVILLE</a:t>
            </a:r>
          </a:p>
          <a:p>
            <a:r>
              <a:rPr lang="en-US" dirty="0" smtClean="0"/>
              <a:t>REGEZI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120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tockphoto-1191622502-17066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LEPROSY</a:t>
            </a:r>
          </a:p>
          <a:p>
            <a:r>
              <a:rPr lang="en-US" dirty="0" smtClean="0"/>
              <a:t>ACTINONYCOSIS</a:t>
            </a:r>
          </a:p>
          <a:p>
            <a:r>
              <a:rPr lang="en-US" dirty="0" smtClean="0"/>
              <a:t>SYPHILLIS</a:t>
            </a:r>
          </a:p>
          <a:p>
            <a:r>
              <a:rPr lang="en-US" dirty="0" smtClean="0"/>
              <a:t>GONORRHOEA</a:t>
            </a:r>
          </a:p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CAT-SCRATCH DISEASE</a:t>
            </a:r>
          </a:p>
          <a:p>
            <a:r>
              <a:rPr lang="en-US" dirty="0" smtClean="0"/>
              <a:t>SCARLET FEVER</a:t>
            </a:r>
          </a:p>
          <a:p>
            <a:r>
              <a:rPr lang="en-US" dirty="0" smtClean="0"/>
              <a:t>TETANUS</a:t>
            </a:r>
          </a:p>
          <a:p>
            <a:r>
              <a:rPr lang="en-US" dirty="0" smtClean="0"/>
              <a:t>NOMA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76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ocuments\bacterial infections\Screenshot_20220708-0945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5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1533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bacterial infections\Screenshot_20220708-094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_20220708-0945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3058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20708-094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0"/>
            <a:ext cx="8382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</TotalTime>
  <Words>188</Words>
  <Application>Microsoft Office PowerPoint</Application>
  <PresentationFormat>On-screen Show (4:3)</PresentationFormat>
  <Paragraphs>72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RUNGTA COLLEGE OF DENTAL SCIENCES &amp; RESEARCH  </vt:lpstr>
      <vt:lpstr>BACTERIAL INFECTIONS OF ORAL CAVITY</vt:lpstr>
      <vt:lpstr>Specific learning Objectives </vt:lpstr>
      <vt:lpstr>Table of Content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Take home message </vt:lpstr>
      <vt:lpstr>Question &amp; Answer Session</vt:lpstr>
      <vt:lpstr>REFERENCES  NAME OF THE BOOK WITH EDITION AND PAGE NUMBERS   ARTICLE ARE TO BE MENTIONED IF NEEDED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INFECTIONS OF ORAL CAVITY</dc:title>
  <dc:creator>Administrator</dc:creator>
  <cp:lastModifiedBy>OP</cp:lastModifiedBy>
  <cp:revision>41</cp:revision>
  <dcterms:created xsi:type="dcterms:W3CDTF">2022-07-05T10:05:55Z</dcterms:created>
  <dcterms:modified xsi:type="dcterms:W3CDTF">2023-03-04T04:46:34Z</dcterms:modified>
</cp:coreProperties>
</file>